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1DADA9-BF79-43C6-9232-77FBA2F1D82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85D2E1-304A-4C1D-AFCD-B839F88323FD}">
      <dgm:prSet phldrT="[Text]"/>
      <dgm:spPr/>
      <dgm:t>
        <a:bodyPr/>
        <a:lstStyle/>
        <a:p>
          <a:r>
            <a:rPr lang="en-US" dirty="0"/>
            <a:t>Board</a:t>
          </a:r>
        </a:p>
      </dgm:t>
    </dgm:pt>
    <dgm:pt modelId="{E5C2D550-A4EC-49BB-8E92-84B1EC760BDD}" type="parTrans" cxnId="{33BDF273-0038-44D6-B618-6EA61F1AD6C6}">
      <dgm:prSet/>
      <dgm:spPr/>
      <dgm:t>
        <a:bodyPr/>
        <a:lstStyle/>
        <a:p>
          <a:endParaRPr lang="en-US"/>
        </a:p>
      </dgm:t>
    </dgm:pt>
    <dgm:pt modelId="{1F119967-1A41-4717-A729-4A4EB36AECF7}" type="sibTrans" cxnId="{33BDF273-0038-44D6-B618-6EA61F1AD6C6}">
      <dgm:prSet/>
      <dgm:spPr/>
      <dgm:t>
        <a:bodyPr/>
        <a:lstStyle/>
        <a:p>
          <a:endParaRPr lang="en-US"/>
        </a:p>
      </dgm:t>
    </dgm:pt>
    <dgm:pt modelId="{3162752B-8611-4948-8E7C-E3D938135194}">
      <dgm:prSet phldrT="[Text]"/>
      <dgm:spPr/>
      <dgm:t>
        <a:bodyPr/>
        <a:lstStyle/>
        <a:p>
          <a:r>
            <a:rPr lang="en-US" dirty="0"/>
            <a:t>R</a:t>
          </a:r>
          <a:r>
            <a:rPr lang="en-US"/>
            <a:t>&amp;M</a:t>
          </a:r>
          <a:endParaRPr lang="en-US" dirty="0"/>
        </a:p>
      </dgm:t>
    </dgm:pt>
    <dgm:pt modelId="{53BBD747-1BD1-4E4F-AB57-7B1E8A6E2454}" type="parTrans" cxnId="{9EA56DA1-081F-4500-AA53-7B9FF49EE40D}">
      <dgm:prSet/>
      <dgm:spPr/>
      <dgm:t>
        <a:bodyPr/>
        <a:lstStyle/>
        <a:p>
          <a:endParaRPr lang="en-US"/>
        </a:p>
      </dgm:t>
    </dgm:pt>
    <dgm:pt modelId="{93269A65-2058-412F-8E3F-B89D973505BB}" type="sibTrans" cxnId="{9EA56DA1-081F-4500-AA53-7B9FF49EE40D}">
      <dgm:prSet/>
      <dgm:spPr/>
      <dgm:t>
        <a:bodyPr/>
        <a:lstStyle/>
        <a:p>
          <a:endParaRPr lang="en-US"/>
        </a:p>
      </dgm:t>
    </dgm:pt>
    <dgm:pt modelId="{592B1AE1-19B4-4266-9E8C-56DD1936F4B5}">
      <dgm:prSet phldrT="[Text]"/>
      <dgm:spPr/>
      <dgm:t>
        <a:bodyPr/>
        <a:lstStyle/>
        <a:p>
          <a:r>
            <a:rPr lang="en-US" dirty="0"/>
            <a:t>TAC</a:t>
          </a:r>
        </a:p>
      </dgm:t>
    </dgm:pt>
    <dgm:pt modelId="{F51DD2D0-1C7B-4486-81FB-2BE06C827456}" type="parTrans" cxnId="{0C0A33E1-8112-4036-9021-826B2B4841F8}">
      <dgm:prSet/>
      <dgm:spPr/>
      <dgm:t>
        <a:bodyPr/>
        <a:lstStyle/>
        <a:p>
          <a:endParaRPr lang="en-US"/>
        </a:p>
      </dgm:t>
    </dgm:pt>
    <dgm:pt modelId="{890A68BB-3F79-4503-95B0-D84F6D5BE090}" type="sibTrans" cxnId="{0C0A33E1-8112-4036-9021-826B2B4841F8}">
      <dgm:prSet/>
      <dgm:spPr/>
      <dgm:t>
        <a:bodyPr/>
        <a:lstStyle/>
        <a:p>
          <a:endParaRPr lang="en-US"/>
        </a:p>
      </dgm:t>
    </dgm:pt>
    <dgm:pt modelId="{05A3F485-3D1A-4BC0-9A3C-F9B53485B968}">
      <dgm:prSet phldrT="[Text]"/>
      <dgm:spPr/>
      <dgm:t>
        <a:bodyPr/>
        <a:lstStyle/>
        <a:p>
          <a:r>
            <a:rPr lang="en-US" dirty="0"/>
            <a:t>WMS</a:t>
          </a:r>
        </a:p>
      </dgm:t>
    </dgm:pt>
    <dgm:pt modelId="{98AE05AF-A62B-44A9-BB26-74B6882997C3}" type="parTrans" cxnId="{F94FADB7-C8BA-4C71-B0C4-CF90DBE126C6}">
      <dgm:prSet/>
      <dgm:spPr/>
      <dgm:t>
        <a:bodyPr/>
        <a:lstStyle/>
        <a:p>
          <a:endParaRPr lang="en-US"/>
        </a:p>
      </dgm:t>
    </dgm:pt>
    <dgm:pt modelId="{D3C64DA6-6B11-46D2-89A1-C2597F493040}" type="sibTrans" cxnId="{F94FADB7-C8BA-4C71-B0C4-CF90DBE126C6}">
      <dgm:prSet/>
      <dgm:spPr/>
      <dgm:t>
        <a:bodyPr/>
        <a:lstStyle/>
        <a:p>
          <a:endParaRPr lang="en-US"/>
        </a:p>
      </dgm:t>
    </dgm:pt>
    <dgm:pt modelId="{D747D6D1-2569-4F3A-A7F8-35C89FEC24FF}">
      <dgm:prSet phldrT="[Text]"/>
      <dgm:spPr/>
      <dgm:t>
        <a:bodyPr/>
        <a:lstStyle/>
        <a:p>
          <a:r>
            <a:rPr lang="en-US" dirty="0"/>
            <a:t>RMS</a:t>
          </a:r>
        </a:p>
      </dgm:t>
    </dgm:pt>
    <dgm:pt modelId="{3F40DCBA-4E02-42A0-A81A-F0DCD901BDEC}" type="parTrans" cxnId="{A9F65D72-1A7E-4E3A-BC53-6A5D523A1897}">
      <dgm:prSet/>
      <dgm:spPr/>
      <dgm:t>
        <a:bodyPr/>
        <a:lstStyle/>
        <a:p>
          <a:endParaRPr lang="en-US"/>
        </a:p>
      </dgm:t>
    </dgm:pt>
    <dgm:pt modelId="{0BBEC1A0-2030-4691-B842-DAED1D5FF8AA}" type="sibTrans" cxnId="{A9F65D72-1A7E-4E3A-BC53-6A5D523A1897}">
      <dgm:prSet/>
      <dgm:spPr/>
      <dgm:t>
        <a:bodyPr/>
        <a:lstStyle/>
        <a:p>
          <a:endParaRPr lang="en-US"/>
        </a:p>
      </dgm:t>
    </dgm:pt>
    <dgm:pt modelId="{066C080E-E79B-49CA-AEF5-2A2DD38CB71D}">
      <dgm:prSet phldrT="[Text]"/>
      <dgm:spPr/>
      <dgm:t>
        <a:bodyPr/>
        <a:lstStyle/>
        <a:p>
          <a:r>
            <a:rPr lang="en-US" dirty="0"/>
            <a:t>ROS</a:t>
          </a:r>
        </a:p>
      </dgm:t>
    </dgm:pt>
    <dgm:pt modelId="{E8EE0866-A3A0-4E19-B897-B3698101A8DF}" type="parTrans" cxnId="{E9D62BCD-B12E-4434-9600-2C0860D2E30D}">
      <dgm:prSet/>
      <dgm:spPr/>
      <dgm:t>
        <a:bodyPr/>
        <a:lstStyle/>
        <a:p>
          <a:endParaRPr lang="en-US"/>
        </a:p>
      </dgm:t>
    </dgm:pt>
    <dgm:pt modelId="{5DB9067A-204F-4AEF-B6FE-A11B960FE872}" type="sibTrans" cxnId="{E9D62BCD-B12E-4434-9600-2C0860D2E30D}">
      <dgm:prSet/>
      <dgm:spPr/>
      <dgm:t>
        <a:bodyPr/>
        <a:lstStyle/>
        <a:p>
          <a:endParaRPr lang="en-US"/>
        </a:p>
      </dgm:t>
    </dgm:pt>
    <dgm:pt modelId="{BF446837-BB91-4B71-B67E-9D02A2AD6532}">
      <dgm:prSet phldrT="[Text]"/>
      <dgm:spPr/>
      <dgm:t>
        <a:bodyPr/>
        <a:lstStyle/>
        <a:p>
          <a:r>
            <a:rPr lang="en-US" dirty="0"/>
            <a:t>PRS</a:t>
          </a:r>
        </a:p>
      </dgm:t>
    </dgm:pt>
    <dgm:pt modelId="{EA1EE385-0ABA-407C-B5AD-D6DD4929F9C5}" type="parTrans" cxnId="{E3AECCBA-291C-42ED-A3FA-09CE6FC01876}">
      <dgm:prSet/>
      <dgm:spPr/>
      <dgm:t>
        <a:bodyPr/>
        <a:lstStyle/>
        <a:p>
          <a:endParaRPr lang="en-US"/>
        </a:p>
      </dgm:t>
    </dgm:pt>
    <dgm:pt modelId="{CF5F2D3C-0008-4D2B-931D-49B3721C70B5}" type="sibTrans" cxnId="{E3AECCBA-291C-42ED-A3FA-09CE6FC01876}">
      <dgm:prSet/>
      <dgm:spPr/>
      <dgm:t>
        <a:bodyPr/>
        <a:lstStyle/>
        <a:p>
          <a:endParaRPr lang="en-US"/>
        </a:p>
      </dgm:t>
    </dgm:pt>
    <dgm:pt modelId="{3AD41FF7-A41B-4778-B23E-FD9E16E33ADD}" type="pres">
      <dgm:prSet presAssocID="{BE1DADA9-BF79-43C6-9232-77FBA2F1D82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00E9E3D-2AE9-4F26-AAFE-C1F992CA559F}" type="pres">
      <dgm:prSet presAssocID="{AF85D2E1-304A-4C1D-AFCD-B839F88323FD}" presName="root1" presStyleCnt="0"/>
      <dgm:spPr/>
    </dgm:pt>
    <dgm:pt modelId="{23938D42-18A7-4A0D-BA90-2D0E29AB351C}" type="pres">
      <dgm:prSet presAssocID="{AF85D2E1-304A-4C1D-AFCD-B839F88323FD}" presName="LevelOneTextNode" presStyleLbl="node0" presStyleIdx="0" presStyleCnt="1" custScaleX="31864" custScaleY="31864" custLinFactNeighborX="-32" custLinFactNeighborY="9287">
        <dgm:presLayoutVars>
          <dgm:chPref val="3"/>
        </dgm:presLayoutVars>
      </dgm:prSet>
      <dgm:spPr/>
    </dgm:pt>
    <dgm:pt modelId="{80986882-4438-47E6-BC4D-195BB94C0EDE}" type="pres">
      <dgm:prSet presAssocID="{AF85D2E1-304A-4C1D-AFCD-B839F88323FD}" presName="level2hierChild" presStyleCnt="0"/>
      <dgm:spPr/>
    </dgm:pt>
    <dgm:pt modelId="{18482BF6-2638-4565-805A-9E7A72767AFA}" type="pres">
      <dgm:prSet presAssocID="{53BBD747-1BD1-4E4F-AB57-7B1E8A6E2454}" presName="conn2-1" presStyleLbl="parChTrans1D2" presStyleIdx="0" presStyleCnt="2"/>
      <dgm:spPr/>
    </dgm:pt>
    <dgm:pt modelId="{1D53A047-1D60-4D93-916F-35090CAD217B}" type="pres">
      <dgm:prSet presAssocID="{53BBD747-1BD1-4E4F-AB57-7B1E8A6E2454}" presName="connTx" presStyleLbl="parChTrans1D2" presStyleIdx="0" presStyleCnt="2"/>
      <dgm:spPr/>
    </dgm:pt>
    <dgm:pt modelId="{6D34B408-7D5A-49DB-BBDF-9858B8C0AAB4}" type="pres">
      <dgm:prSet presAssocID="{3162752B-8611-4948-8E7C-E3D938135194}" presName="root2" presStyleCnt="0"/>
      <dgm:spPr/>
    </dgm:pt>
    <dgm:pt modelId="{A10D61E2-8379-4339-AE20-06AE81FE53B9}" type="pres">
      <dgm:prSet presAssocID="{3162752B-8611-4948-8E7C-E3D938135194}" presName="LevelTwoTextNode" presStyleLbl="node2" presStyleIdx="0" presStyleCnt="2" custScaleX="23940" custScaleY="23940" custLinFactNeighborY="-19944">
        <dgm:presLayoutVars>
          <dgm:chPref val="3"/>
        </dgm:presLayoutVars>
      </dgm:prSet>
      <dgm:spPr/>
    </dgm:pt>
    <dgm:pt modelId="{9D9373AF-0F15-4A4D-B040-83DE7EEDABA6}" type="pres">
      <dgm:prSet presAssocID="{3162752B-8611-4948-8E7C-E3D938135194}" presName="level3hierChild" presStyleCnt="0"/>
      <dgm:spPr/>
    </dgm:pt>
    <dgm:pt modelId="{C6E9E33C-9EF9-43EE-A137-449050279B20}" type="pres">
      <dgm:prSet presAssocID="{F51DD2D0-1C7B-4486-81FB-2BE06C827456}" presName="conn2-1" presStyleLbl="parChTrans1D2" presStyleIdx="1" presStyleCnt="2"/>
      <dgm:spPr/>
    </dgm:pt>
    <dgm:pt modelId="{BD301076-C1CA-4188-9386-41A88CE2B80E}" type="pres">
      <dgm:prSet presAssocID="{F51DD2D0-1C7B-4486-81FB-2BE06C827456}" presName="connTx" presStyleLbl="parChTrans1D2" presStyleIdx="1" presStyleCnt="2"/>
      <dgm:spPr/>
    </dgm:pt>
    <dgm:pt modelId="{BBA96069-A23A-4CE6-A687-E4F37454CC28}" type="pres">
      <dgm:prSet presAssocID="{592B1AE1-19B4-4266-9E8C-56DD1936F4B5}" presName="root2" presStyleCnt="0"/>
      <dgm:spPr/>
    </dgm:pt>
    <dgm:pt modelId="{8F2CDD99-0480-4643-84E7-47B1F7378958}" type="pres">
      <dgm:prSet presAssocID="{592B1AE1-19B4-4266-9E8C-56DD1936F4B5}" presName="LevelTwoTextNode" presStyleLbl="node2" presStyleIdx="1" presStyleCnt="2" custScaleX="26334" custScaleY="26334" custLinFactNeighborY="50363">
        <dgm:presLayoutVars>
          <dgm:chPref val="3"/>
        </dgm:presLayoutVars>
      </dgm:prSet>
      <dgm:spPr/>
    </dgm:pt>
    <dgm:pt modelId="{39242BE7-B8C9-4E67-B483-146E6C75E6CE}" type="pres">
      <dgm:prSet presAssocID="{592B1AE1-19B4-4266-9E8C-56DD1936F4B5}" presName="level3hierChild" presStyleCnt="0"/>
      <dgm:spPr/>
    </dgm:pt>
    <dgm:pt modelId="{580FD9D9-DAC4-4749-9057-E2BCDA0DD86F}" type="pres">
      <dgm:prSet presAssocID="{98AE05AF-A62B-44A9-BB26-74B6882997C3}" presName="conn2-1" presStyleLbl="parChTrans1D3" presStyleIdx="0" presStyleCnt="4"/>
      <dgm:spPr/>
    </dgm:pt>
    <dgm:pt modelId="{2A21F1C4-9271-404D-9EBA-862BAA34C2C0}" type="pres">
      <dgm:prSet presAssocID="{98AE05AF-A62B-44A9-BB26-74B6882997C3}" presName="connTx" presStyleLbl="parChTrans1D3" presStyleIdx="0" presStyleCnt="4"/>
      <dgm:spPr/>
    </dgm:pt>
    <dgm:pt modelId="{1B1DDF8A-F90A-41CA-B985-948830C8C33A}" type="pres">
      <dgm:prSet presAssocID="{05A3F485-3D1A-4BC0-9A3C-F9B53485B968}" presName="root2" presStyleCnt="0"/>
      <dgm:spPr/>
    </dgm:pt>
    <dgm:pt modelId="{5E911E59-D22D-4C51-B361-68683D1261E7}" type="pres">
      <dgm:prSet presAssocID="{05A3F485-3D1A-4BC0-9A3C-F9B53485B968}" presName="LevelTwoTextNode" presStyleLbl="node3" presStyleIdx="0" presStyleCnt="4" custScaleX="17986" custScaleY="17986" custLinFactNeighborX="-426" custLinFactNeighborY="57842">
        <dgm:presLayoutVars>
          <dgm:chPref val="3"/>
        </dgm:presLayoutVars>
      </dgm:prSet>
      <dgm:spPr/>
    </dgm:pt>
    <dgm:pt modelId="{E15C8719-33B4-4D32-B451-8CCCE32CC227}" type="pres">
      <dgm:prSet presAssocID="{05A3F485-3D1A-4BC0-9A3C-F9B53485B968}" presName="level3hierChild" presStyleCnt="0"/>
      <dgm:spPr/>
    </dgm:pt>
    <dgm:pt modelId="{C8058001-4598-4A05-9E14-F6658058A3E2}" type="pres">
      <dgm:prSet presAssocID="{3F40DCBA-4E02-42A0-A81A-F0DCD901BDEC}" presName="conn2-1" presStyleLbl="parChTrans1D3" presStyleIdx="1" presStyleCnt="4"/>
      <dgm:spPr/>
    </dgm:pt>
    <dgm:pt modelId="{EA602EE4-4FCF-4F74-833F-1EDFBA925FD5}" type="pres">
      <dgm:prSet presAssocID="{3F40DCBA-4E02-42A0-A81A-F0DCD901BDEC}" presName="connTx" presStyleLbl="parChTrans1D3" presStyleIdx="1" presStyleCnt="4"/>
      <dgm:spPr/>
    </dgm:pt>
    <dgm:pt modelId="{E686DEE5-55EC-4A19-BDDA-10AFA2AB37B5}" type="pres">
      <dgm:prSet presAssocID="{D747D6D1-2569-4F3A-A7F8-35C89FEC24FF}" presName="root2" presStyleCnt="0"/>
      <dgm:spPr/>
    </dgm:pt>
    <dgm:pt modelId="{C309B5F5-4B30-4868-87A2-9A4E3717765B}" type="pres">
      <dgm:prSet presAssocID="{D747D6D1-2569-4F3A-A7F8-35C89FEC24FF}" presName="LevelTwoTextNode" presStyleLbl="node3" presStyleIdx="1" presStyleCnt="4" custScaleX="17986" custScaleY="17986" custLinFactNeighborX="-121" custLinFactNeighborY="45190">
        <dgm:presLayoutVars>
          <dgm:chPref val="3"/>
        </dgm:presLayoutVars>
      </dgm:prSet>
      <dgm:spPr/>
    </dgm:pt>
    <dgm:pt modelId="{EBCACA22-461E-445E-9DA8-64D281BFEB57}" type="pres">
      <dgm:prSet presAssocID="{D747D6D1-2569-4F3A-A7F8-35C89FEC24FF}" presName="level3hierChild" presStyleCnt="0"/>
      <dgm:spPr/>
    </dgm:pt>
    <dgm:pt modelId="{52F55B5F-894F-4314-9FF8-757CEBF88DD3}" type="pres">
      <dgm:prSet presAssocID="{E8EE0866-A3A0-4E19-B897-B3698101A8DF}" presName="conn2-1" presStyleLbl="parChTrans1D3" presStyleIdx="2" presStyleCnt="4"/>
      <dgm:spPr/>
    </dgm:pt>
    <dgm:pt modelId="{93D288B6-668A-4ED4-8BD4-805B93B3EEBC}" type="pres">
      <dgm:prSet presAssocID="{E8EE0866-A3A0-4E19-B897-B3698101A8DF}" presName="connTx" presStyleLbl="parChTrans1D3" presStyleIdx="2" presStyleCnt="4"/>
      <dgm:spPr/>
    </dgm:pt>
    <dgm:pt modelId="{52912F28-D603-481A-8E8D-2C00C1905DEA}" type="pres">
      <dgm:prSet presAssocID="{066C080E-E79B-49CA-AEF5-2A2DD38CB71D}" presName="root2" presStyleCnt="0"/>
      <dgm:spPr/>
    </dgm:pt>
    <dgm:pt modelId="{DF6849FC-7DDD-49F3-A329-CDF89DAAB8B7}" type="pres">
      <dgm:prSet presAssocID="{066C080E-E79B-49CA-AEF5-2A2DD38CB71D}" presName="LevelTwoTextNode" presStyleLbl="node3" presStyleIdx="2" presStyleCnt="4" custScaleX="17986" custScaleY="17986" custLinFactNeighborY="75478">
        <dgm:presLayoutVars>
          <dgm:chPref val="3"/>
        </dgm:presLayoutVars>
      </dgm:prSet>
      <dgm:spPr/>
    </dgm:pt>
    <dgm:pt modelId="{B31F10E8-A01D-462A-A71E-76DCAA2F865B}" type="pres">
      <dgm:prSet presAssocID="{066C080E-E79B-49CA-AEF5-2A2DD38CB71D}" presName="level3hierChild" presStyleCnt="0"/>
      <dgm:spPr/>
    </dgm:pt>
    <dgm:pt modelId="{2E18F3A6-10B0-4053-BEBB-2E425263F419}" type="pres">
      <dgm:prSet presAssocID="{EA1EE385-0ABA-407C-B5AD-D6DD4929F9C5}" presName="conn2-1" presStyleLbl="parChTrans1D3" presStyleIdx="3" presStyleCnt="4"/>
      <dgm:spPr/>
    </dgm:pt>
    <dgm:pt modelId="{99A08642-1514-4E60-B92D-27211A9A81BA}" type="pres">
      <dgm:prSet presAssocID="{EA1EE385-0ABA-407C-B5AD-D6DD4929F9C5}" presName="connTx" presStyleLbl="parChTrans1D3" presStyleIdx="3" presStyleCnt="4"/>
      <dgm:spPr/>
    </dgm:pt>
    <dgm:pt modelId="{9D6AF7F2-1A43-4B06-B1A0-8C7C066B8A4C}" type="pres">
      <dgm:prSet presAssocID="{BF446837-BB91-4B71-B67E-9D02A2AD6532}" presName="root2" presStyleCnt="0"/>
      <dgm:spPr/>
    </dgm:pt>
    <dgm:pt modelId="{2C6B3E92-2253-4DA3-965C-0A445DBE64A6}" type="pres">
      <dgm:prSet presAssocID="{BF446837-BB91-4B71-B67E-9D02A2AD6532}" presName="LevelTwoTextNode" presStyleLbl="node3" presStyleIdx="3" presStyleCnt="4" custScaleX="17986" custScaleY="17986" custLinFactNeighborX="-242" custLinFactNeighborY="764">
        <dgm:presLayoutVars>
          <dgm:chPref val="3"/>
        </dgm:presLayoutVars>
      </dgm:prSet>
      <dgm:spPr/>
    </dgm:pt>
    <dgm:pt modelId="{0F5ACADF-A9E9-4B2D-B719-7D49FFAB9879}" type="pres">
      <dgm:prSet presAssocID="{BF446837-BB91-4B71-B67E-9D02A2AD6532}" presName="level3hierChild" presStyleCnt="0"/>
      <dgm:spPr/>
    </dgm:pt>
  </dgm:ptLst>
  <dgm:cxnLst>
    <dgm:cxn modelId="{2BCB240B-08B7-4F6D-926E-AA67AA31E7DF}" type="presOf" srcId="{98AE05AF-A62B-44A9-BB26-74B6882997C3}" destId="{580FD9D9-DAC4-4749-9057-E2BCDA0DD86F}" srcOrd="0" destOrd="0" presId="urn:microsoft.com/office/officeart/2005/8/layout/hierarchy2"/>
    <dgm:cxn modelId="{430BCC1B-AB0E-4503-9CBB-1CD022866707}" type="presOf" srcId="{F51DD2D0-1C7B-4486-81FB-2BE06C827456}" destId="{C6E9E33C-9EF9-43EE-A137-449050279B20}" srcOrd="0" destOrd="0" presId="urn:microsoft.com/office/officeart/2005/8/layout/hierarchy2"/>
    <dgm:cxn modelId="{70D8F430-EBC9-437C-ADCF-A2E1B5DFAAD0}" type="presOf" srcId="{3F40DCBA-4E02-42A0-A81A-F0DCD901BDEC}" destId="{C8058001-4598-4A05-9E14-F6658058A3E2}" srcOrd="0" destOrd="0" presId="urn:microsoft.com/office/officeart/2005/8/layout/hierarchy2"/>
    <dgm:cxn modelId="{C63D2634-9372-4491-A29E-34CB096F9C8E}" type="presOf" srcId="{EA1EE385-0ABA-407C-B5AD-D6DD4929F9C5}" destId="{99A08642-1514-4E60-B92D-27211A9A81BA}" srcOrd="1" destOrd="0" presId="urn:microsoft.com/office/officeart/2005/8/layout/hierarchy2"/>
    <dgm:cxn modelId="{057B5165-619D-4E7D-A64A-48E1BAD93B0A}" type="presOf" srcId="{066C080E-E79B-49CA-AEF5-2A2DD38CB71D}" destId="{DF6849FC-7DDD-49F3-A329-CDF89DAAB8B7}" srcOrd="0" destOrd="0" presId="urn:microsoft.com/office/officeart/2005/8/layout/hierarchy2"/>
    <dgm:cxn modelId="{9AC0E247-13FD-4C5A-A4E0-BB45F6982B74}" type="presOf" srcId="{E8EE0866-A3A0-4E19-B897-B3698101A8DF}" destId="{93D288B6-668A-4ED4-8BD4-805B93B3EEBC}" srcOrd="1" destOrd="0" presId="urn:microsoft.com/office/officeart/2005/8/layout/hierarchy2"/>
    <dgm:cxn modelId="{5A8DCD69-6D72-4655-B5C2-12A4F3855941}" type="presOf" srcId="{EA1EE385-0ABA-407C-B5AD-D6DD4929F9C5}" destId="{2E18F3A6-10B0-4053-BEBB-2E425263F419}" srcOrd="0" destOrd="0" presId="urn:microsoft.com/office/officeart/2005/8/layout/hierarchy2"/>
    <dgm:cxn modelId="{A9F65D72-1A7E-4E3A-BC53-6A5D523A1897}" srcId="{592B1AE1-19B4-4266-9E8C-56DD1936F4B5}" destId="{D747D6D1-2569-4F3A-A7F8-35C89FEC24FF}" srcOrd="1" destOrd="0" parTransId="{3F40DCBA-4E02-42A0-A81A-F0DCD901BDEC}" sibTransId="{0BBEC1A0-2030-4691-B842-DAED1D5FF8AA}"/>
    <dgm:cxn modelId="{33BDF273-0038-44D6-B618-6EA61F1AD6C6}" srcId="{BE1DADA9-BF79-43C6-9232-77FBA2F1D82E}" destId="{AF85D2E1-304A-4C1D-AFCD-B839F88323FD}" srcOrd="0" destOrd="0" parTransId="{E5C2D550-A4EC-49BB-8E92-84B1EC760BDD}" sibTransId="{1F119967-1A41-4717-A729-4A4EB36AECF7}"/>
    <dgm:cxn modelId="{98EEA77A-3F33-4481-BCBC-026071525E08}" type="presOf" srcId="{05A3F485-3D1A-4BC0-9A3C-F9B53485B968}" destId="{5E911E59-D22D-4C51-B361-68683D1261E7}" srcOrd="0" destOrd="0" presId="urn:microsoft.com/office/officeart/2005/8/layout/hierarchy2"/>
    <dgm:cxn modelId="{32CEA081-074B-4533-BC62-71B4A8168244}" type="presOf" srcId="{592B1AE1-19B4-4266-9E8C-56DD1936F4B5}" destId="{8F2CDD99-0480-4643-84E7-47B1F7378958}" srcOrd="0" destOrd="0" presId="urn:microsoft.com/office/officeart/2005/8/layout/hierarchy2"/>
    <dgm:cxn modelId="{DE5F458F-AE8E-43F6-BF0A-1F53B2A1DCED}" type="presOf" srcId="{98AE05AF-A62B-44A9-BB26-74B6882997C3}" destId="{2A21F1C4-9271-404D-9EBA-862BAA34C2C0}" srcOrd="1" destOrd="0" presId="urn:microsoft.com/office/officeart/2005/8/layout/hierarchy2"/>
    <dgm:cxn modelId="{647EFA90-2391-43B6-AEF6-E1843D9F4890}" type="presOf" srcId="{BE1DADA9-BF79-43C6-9232-77FBA2F1D82E}" destId="{3AD41FF7-A41B-4778-B23E-FD9E16E33ADD}" srcOrd="0" destOrd="0" presId="urn:microsoft.com/office/officeart/2005/8/layout/hierarchy2"/>
    <dgm:cxn modelId="{89E58E94-C43D-4973-A7A7-30002FB2C9A2}" type="presOf" srcId="{3162752B-8611-4948-8E7C-E3D938135194}" destId="{A10D61E2-8379-4339-AE20-06AE81FE53B9}" srcOrd="0" destOrd="0" presId="urn:microsoft.com/office/officeart/2005/8/layout/hierarchy2"/>
    <dgm:cxn modelId="{9EA56DA1-081F-4500-AA53-7B9FF49EE40D}" srcId="{AF85D2E1-304A-4C1D-AFCD-B839F88323FD}" destId="{3162752B-8611-4948-8E7C-E3D938135194}" srcOrd="0" destOrd="0" parTransId="{53BBD747-1BD1-4E4F-AB57-7B1E8A6E2454}" sibTransId="{93269A65-2058-412F-8E3F-B89D973505BB}"/>
    <dgm:cxn modelId="{0D4EBDA6-B84E-4B5B-812A-8795AF72DFE2}" type="presOf" srcId="{AF85D2E1-304A-4C1D-AFCD-B839F88323FD}" destId="{23938D42-18A7-4A0D-BA90-2D0E29AB351C}" srcOrd="0" destOrd="0" presId="urn:microsoft.com/office/officeart/2005/8/layout/hierarchy2"/>
    <dgm:cxn modelId="{D4FA10B7-4CB7-4F0E-8009-9546BA84BCE6}" type="presOf" srcId="{53BBD747-1BD1-4E4F-AB57-7B1E8A6E2454}" destId="{18482BF6-2638-4565-805A-9E7A72767AFA}" srcOrd="0" destOrd="0" presId="urn:microsoft.com/office/officeart/2005/8/layout/hierarchy2"/>
    <dgm:cxn modelId="{F94FADB7-C8BA-4C71-B0C4-CF90DBE126C6}" srcId="{592B1AE1-19B4-4266-9E8C-56DD1936F4B5}" destId="{05A3F485-3D1A-4BC0-9A3C-F9B53485B968}" srcOrd="0" destOrd="0" parTransId="{98AE05AF-A62B-44A9-BB26-74B6882997C3}" sibTransId="{D3C64DA6-6B11-46D2-89A1-C2597F493040}"/>
    <dgm:cxn modelId="{E3AECCBA-291C-42ED-A3FA-09CE6FC01876}" srcId="{592B1AE1-19B4-4266-9E8C-56DD1936F4B5}" destId="{BF446837-BB91-4B71-B67E-9D02A2AD6532}" srcOrd="3" destOrd="0" parTransId="{EA1EE385-0ABA-407C-B5AD-D6DD4929F9C5}" sibTransId="{CF5F2D3C-0008-4D2B-931D-49B3721C70B5}"/>
    <dgm:cxn modelId="{3B5AEFCA-52FA-430D-AC9E-37C34376A9A7}" type="presOf" srcId="{BF446837-BB91-4B71-B67E-9D02A2AD6532}" destId="{2C6B3E92-2253-4DA3-965C-0A445DBE64A6}" srcOrd="0" destOrd="0" presId="urn:microsoft.com/office/officeart/2005/8/layout/hierarchy2"/>
    <dgm:cxn modelId="{E9D62BCD-B12E-4434-9600-2C0860D2E30D}" srcId="{592B1AE1-19B4-4266-9E8C-56DD1936F4B5}" destId="{066C080E-E79B-49CA-AEF5-2A2DD38CB71D}" srcOrd="2" destOrd="0" parTransId="{E8EE0866-A3A0-4E19-B897-B3698101A8DF}" sibTransId="{5DB9067A-204F-4AEF-B6FE-A11B960FE872}"/>
    <dgm:cxn modelId="{6B9B4FD3-A1D3-4DF2-B520-BF7B3B2796C3}" type="presOf" srcId="{F51DD2D0-1C7B-4486-81FB-2BE06C827456}" destId="{BD301076-C1CA-4188-9386-41A88CE2B80E}" srcOrd="1" destOrd="0" presId="urn:microsoft.com/office/officeart/2005/8/layout/hierarchy2"/>
    <dgm:cxn modelId="{B59372D7-D468-4E69-BF58-445FEA3C3822}" type="presOf" srcId="{E8EE0866-A3A0-4E19-B897-B3698101A8DF}" destId="{52F55B5F-894F-4314-9FF8-757CEBF88DD3}" srcOrd="0" destOrd="0" presId="urn:microsoft.com/office/officeart/2005/8/layout/hierarchy2"/>
    <dgm:cxn modelId="{9DF377DF-057B-4F4A-86E8-31288AFBC74F}" type="presOf" srcId="{D747D6D1-2569-4F3A-A7F8-35C89FEC24FF}" destId="{C309B5F5-4B30-4868-87A2-9A4E3717765B}" srcOrd="0" destOrd="0" presId="urn:microsoft.com/office/officeart/2005/8/layout/hierarchy2"/>
    <dgm:cxn modelId="{0C0A33E1-8112-4036-9021-826B2B4841F8}" srcId="{AF85D2E1-304A-4C1D-AFCD-B839F88323FD}" destId="{592B1AE1-19B4-4266-9E8C-56DD1936F4B5}" srcOrd="1" destOrd="0" parTransId="{F51DD2D0-1C7B-4486-81FB-2BE06C827456}" sibTransId="{890A68BB-3F79-4503-95B0-D84F6D5BE090}"/>
    <dgm:cxn modelId="{0DDA3EED-21BF-47C7-B2CE-039048146BCB}" type="presOf" srcId="{53BBD747-1BD1-4E4F-AB57-7B1E8A6E2454}" destId="{1D53A047-1D60-4D93-916F-35090CAD217B}" srcOrd="1" destOrd="0" presId="urn:microsoft.com/office/officeart/2005/8/layout/hierarchy2"/>
    <dgm:cxn modelId="{C88B11F9-5B6B-4A6D-9FA2-B5E07671A7FF}" type="presOf" srcId="{3F40DCBA-4E02-42A0-A81A-F0DCD901BDEC}" destId="{EA602EE4-4FCF-4F74-833F-1EDFBA925FD5}" srcOrd="1" destOrd="0" presId="urn:microsoft.com/office/officeart/2005/8/layout/hierarchy2"/>
    <dgm:cxn modelId="{DBD7D1B0-06B0-4C09-BBA6-37D5A1242801}" type="presParOf" srcId="{3AD41FF7-A41B-4778-B23E-FD9E16E33ADD}" destId="{100E9E3D-2AE9-4F26-AAFE-C1F992CA559F}" srcOrd="0" destOrd="0" presId="urn:microsoft.com/office/officeart/2005/8/layout/hierarchy2"/>
    <dgm:cxn modelId="{C6CF0FF4-7EF5-445B-A282-8A4FA7117BC3}" type="presParOf" srcId="{100E9E3D-2AE9-4F26-AAFE-C1F992CA559F}" destId="{23938D42-18A7-4A0D-BA90-2D0E29AB351C}" srcOrd="0" destOrd="0" presId="urn:microsoft.com/office/officeart/2005/8/layout/hierarchy2"/>
    <dgm:cxn modelId="{4D406160-CA78-4BAE-8DAB-0FB664EF283E}" type="presParOf" srcId="{100E9E3D-2AE9-4F26-AAFE-C1F992CA559F}" destId="{80986882-4438-47E6-BC4D-195BB94C0EDE}" srcOrd="1" destOrd="0" presId="urn:microsoft.com/office/officeart/2005/8/layout/hierarchy2"/>
    <dgm:cxn modelId="{1C6C0727-6861-4186-8DF4-D68CF4541D32}" type="presParOf" srcId="{80986882-4438-47E6-BC4D-195BB94C0EDE}" destId="{18482BF6-2638-4565-805A-9E7A72767AFA}" srcOrd="0" destOrd="0" presId="urn:microsoft.com/office/officeart/2005/8/layout/hierarchy2"/>
    <dgm:cxn modelId="{F275F1C0-E7DD-41A2-9C58-E5412A9CA6F2}" type="presParOf" srcId="{18482BF6-2638-4565-805A-9E7A72767AFA}" destId="{1D53A047-1D60-4D93-916F-35090CAD217B}" srcOrd="0" destOrd="0" presId="urn:microsoft.com/office/officeart/2005/8/layout/hierarchy2"/>
    <dgm:cxn modelId="{AEDA407E-30E5-41FC-9527-62E89768AE5A}" type="presParOf" srcId="{80986882-4438-47E6-BC4D-195BB94C0EDE}" destId="{6D34B408-7D5A-49DB-BBDF-9858B8C0AAB4}" srcOrd="1" destOrd="0" presId="urn:microsoft.com/office/officeart/2005/8/layout/hierarchy2"/>
    <dgm:cxn modelId="{238B5F10-EBC8-41CB-86F0-CA6F8882EB8B}" type="presParOf" srcId="{6D34B408-7D5A-49DB-BBDF-9858B8C0AAB4}" destId="{A10D61E2-8379-4339-AE20-06AE81FE53B9}" srcOrd="0" destOrd="0" presId="urn:microsoft.com/office/officeart/2005/8/layout/hierarchy2"/>
    <dgm:cxn modelId="{F2AC244D-C3AD-4777-9DF2-339B6A93BA33}" type="presParOf" srcId="{6D34B408-7D5A-49DB-BBDF-9858B8C0AAB4}" destId="{9D9373AF-0F15-4A4D-B040-83DE7EEDABA6}" srcOrd="1" destOrd="0" presId="urn:microsoft.com/office/officeart/2005/8/layout/hierarchy2"/>
    <dgm:cxn modelId="{4451AF76-51D2-43CA-ACF2-89E4CEE4B11E}" type="presParOf" srcId="{80986882-4438-47E6-BC4D-195BB94C0EDE}" destId="{C6E9E33C-9EF9-43EE-A137-449050279B20}" srcOrd="2" destOrd="0" presId="urn:microsoft.com/office/officeart/2005/8/layout/hierarchy2"/>
    <dgm:cxn modelId="{EBA907CB-2EBE-49B1-9614-647283441D18}" type="presParOf" srcId="{C6E9E33C-9EF9-43EE-A137-449050279B20}" destId="{BD301076-C1CA-4188-9386-41A88CE2B80E}" srcOrd="0" destOrd="0" presId="urn:microsoft.com/office/officeart/2005/8/layout/hierarchy2"/>
    <dgm:cxn modelId="{CD8C1FF5-2450-4186-9BF6-CD6B2B964823}" type="presParOf" srcId="{80986882-4438-47E6-BC4D-195BB94C0EDE}" destId="{BBA96069-A23A-4CE6-A687-E4F37454CC28}" srcOrd="3" destOrd="0" presId="urn:microsoft.com/office/officeart/2005/8/layout/hierarchy2"/>
    <dgm:cxn modelId="{50B51896-1E62-4401-BD36-2C4D3AD96347}" type="presParOf" srcId="{BBA96069-A23A-4CE6-A687-E4F37454CC28}" destId="{8F2CDD99-0480-4643-84E7-47B1F7378958}" srcOrd="0" destOrd="0" presId="urn:microsoft.com/office/officeart/2005/8/layout/hierarchy2"/>
    <dgm:cxn modelId="{2483EC50-0B8B-487D-ABC5-15C62B3EBF40}" type="presParOf" srcId="{BBA96069-A23A-4CE6-A687-E4F37454CC28}" destId="{39242BE7-B8C9-4E67-B483-146E6C75E6CE}" srcOrd="1" destOrd="0" presId="urn:microsoft.com/office/officeart/2005/8/layout/hierarchy2"/>
    <dgm:cxn modelId="{82FB3B15-D12C-4789-8A4E-EBE5EA920248}" type="presParOf" srcId="{39242BE7-B8C9-4E67-B483-146E6C75E6CE}" destId="{580FD9D9-DAC4-4749-9057-E2BCDA0DD86F}" srcOrd="0" destOrd="0" presId="urn:microsoft.com/office/officeart/2005/8/layout/hierarchy2"/>
    <dgm:cxn modelId="{8C7549F5-D0C1-4AB4-8F10-8920B0BE72F1}" type="presParOf" srcId="{580FD9D9-DAC4-4749-9057-E2BCDA0DD86F}" destId="{2A21F1C4-9271-404D-9EBA-862BAA34C2C0}" srcOrd="0" destOrd="0" presId="urn:microsoft.com/office/officeart/2005/8/layout/hierarchy2"/>
    <dgm:cxn modelId="{55FFCDFF-D20D-4A31-93C2-79022F8824E7}" type="presParOf" srcId="{39242BE7-B8C9-4E67-B483-146E6C75E6CE}" destId="{1B1DDF8A-F90A-41CA-B985-948830C8C33A}" srcOrd="1" destOrd="0" presId="urn:microsoft.com/office/officeart/2005/8/layout/hierarchy2"/>
    <dgm:cxn modelId="{B71D0A3C-AAD1-4B23-9E3B-58397F8EE296}" type="presParOf" srcId="{1B1DDF8A-F90A-41CA-B985-948830C8C33A}" destId="{5E911E59-D22D-4C51-B361-68683D1261E7}" srcOrd="0" destOrd="0" presId="urn:microsoft.com/office/officeart/2005/8/layout/hierarchy2"/>
    <dgm:cxn modelId="{4560B4C3-3A8B-4C79-AF88-0197F1EC874A}" type="presParOf" srcId="{1B1DDF8A-F90A-41CA-B985-948830C8C33A}" destId="{E15C8719-33B4-4D32-B451-8CCCE32CC227}" srcOrd="1" destOrd="0" presId="urn:microsoft.com/office/officeart/2005/8/layout/hierarchy2"/>
    <dgm:cxn modelId="{E7A56F4A-3F21-49BB-A66C-989067F47542}" type="presParOf" srcId="{39242BE7-B8C9-4E67-B483-146E6C75E6CE}" destId="{C8058001-4598-4A05-9E14-F6658058A3E2}" srcOrd="2" destOrd="0" presId="urn:microsoft.com/office/officeart/2005/8/layout/hierarchy2"/>
    <dgm:cxn modelId="{416489D2-32C3-4B82-A3AD-CEFB9D55ED4A}" type="presParOf" srcId="{C8058001-4598-4A05-9E14-F6658058A3E2}" destId="{EA602EE4-4FCF-4F74-833F-1EDFBA925FD5}" srcOrd="0" destOrd="0" presId="urn:microsoft.com/office/officeart/2005/8/layout/hierarchy2"/>
    <dgm:cxn modelId="{F1FB141F-7A37-44D8-A5AA-D14E8A6D9DA0}" type="presParOf" srcId="{39242BE7-B8C9-4E67-B483-146E6C75E6CE}" destId="{E686DEE5-55EC-4A19-BDDA-10AFA2AB37B5}" srcOrd="3" destOrd="0" presId="urn:microsoft.com/office/officeart/2005/8/layout/hierarchy2"/>
    <dgm:cxn modelId="{DB8698C2-7A05-4D2F-BAD2-847A2D5C90A6}" type="presParOf" srcId="{E686DEE5-55EC-4A19-BDDA-10AFA2AB37B5}" destId="{C309B5F5-4B30-4868-87A2-9A4E3717765B}" srcOrd="0" destOrd="0" presId="urn:microsoft.com/office/officeart/2005/8/layout/hierarchy2"/>
    <dgm:cxn modelId="{6055AA44-FD75-4463-90BA-B599AA5BB224}" type="presParOf" srcId="{E686DEE5-55EC-4A19-BDDA-10AFA2AB37B5}" destId="{EBCACA22-461E-445E-9DA8-64D281BFEB57}" srcOrd="1" destOrd="0" presId="urn:microsoft.com/office/officeart/2005/8/layout/hierarchy2"/>
    <dgm:cxn modelId="{25EF1802-E029-458C-87A9-D03FA3347ED3}" type="presParOf" srcId="{39242BE7-B8C9-4E67-B483-146E6C75E6CE}" destId="{52F55B5F-894F-4314-9FF8-757CEBF88DD3}" srcOrd="4" destOrd="0" presId="urn:microsoft.com/office/officeart/2005/8/layout/hierarchy2"/>
    <dgm:cxn modelId="{E648B9CE-F7DC-4C3D-BB63-04FC8DB0CBAE}" type="presParOf" srcId="{52F55B5F-894F-4314-9FF8-757CEBF88DD3}" destId="{93D288B6-668A-4ED4-8BD4-805B93B3EEBC}" srcOrd="0" destOrd="0" presId="urn:microsoft.com/office/officeart/2005/8/layout/hierarchy2"/>
    <dgm:cxn modelId="{957C31C3-9DB6-4084-BCED-51B2FB949015}" type="presParOf" srcId="{39242BE7-B8C9-4E67-B483-146E6C75E6CE}" destId="{52912F28-D603-481A-8E8D-2C00C1905DEA}" srcOrd="5" destOrd="0" presId="urn:microsoft.com/office/officeart/2005/8/layout/hierarchy2"/>
    <dgm:cxn modelId="{32F0EA4B-B12F-4172-8125-EFB3C345B8D1}" type="presParOf" srcId="{52912F28-D603-481A-8E8D-2C00C1905DEA}" destId="{DF6849FC-7DDD-49F3-A329-CDF89DAAB8B7}" srcOrd="0" destOrd="0" presId="urn:microsoft.com/office/officeart/2005/8/layout/hierarchy2"/>
    <dgm:cxn modelId="{64CAD687-9976-44AB-8B1C-4D45472A61C8}" type="presParOf" srcId="{52912F28-D603-481A-8E8D-2C00C1905DEA}" destId="{B31F10E8-A01D-462A-A71E-76DCAA2F865B}" srcOrd="1" destOrd="0" presId="urn:microsoft.com/office/officeart/2005/8/layout/hierarchy2"/>
    <dgm:cxn modelId="{8C69A333-E9A1-4DCC-8580-D92DC21C89EC}" type="presParOf" srcId="{39242BE7-B8C9-4E67-B483-146E6C75E6CE}" destId="{2E18F3A6-10B0-4053-BEBB-2E425263F419}" srcOrd="6" destOrd="0" presId="urn:microsoft.com/office/officeart/2005/8/layout/hierarchy2"/>
    <dgm:cxn modelId="{CFECA1B6-869B-4DC7-95E4-9F917E320C15}" type="presParOf" srcId="{2E18F3A6-10B0-4053-BEBB-2E425263F419}" destId="{99A08642-1514-4E60-B92D-27211A9A81BA}" srcOrd="0" destOrd="0" presId="urn:microsoft.com/office/officeart/2005/8/layout/hierarchy2"/>
    <dgm:cxn modelId="{B1171868-15E9-4FB5-8D81-8AA03114FB62}" type="presParOf" srcId="{39242BE7-B8C9-4E67-B483-146E6C75E6CE}" destId="{9D6AF7F2-1A43-4B06-B1A0-8C7C066B8A4C}" srcOrd="7" destOrd="0" presId="urn:microsoft.com/office/officeart/2005/8/layout/hierarchy2"/>
    <dgm:cxn modelId="{193DA072-45CF-4814-8F4C-03D768F179F4}" type="presParOf" srcId="{9D6AF7F2-1A43-4B06-B1A0-8C7C066B8A4C}" destId="{2C6B3E92-2253-4DA3-965C-0A445DBE64A6}" srcOrd="0" destOrd="0" presId="urn:microsoft.com/office/officeart/2005/8/layout/hierarchy2"/>
    <dgm:cxn modelId="{BF17DB63-0393-4BB2-9E9E-35A106C0E230}" type="presParOf" srcId="{9D6AF7F2-1A43-4B06-B1A0-8C7C066B8A4C}" destId="{0F5ACADF-A9E9-4B2D-B719-7D49FFAB987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38D42-18A7-4A0D-BA90-2D0E29AB351C}">
      <dsp:nvSpPr>
        <dsp:cNvPr id="0" name=""/>
        <dsp:cNvSpPr/>
      </dsp:nvSpPr>
      <dsp:spPr>
        <a:xfrm>
          <a:off x="1480" y="2030246"/>
          <a:ext cx="2334867" cy="11674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Board</a:t>
          </a:r>
        </a:p>
      </dsp:txBody>
      <dsp:txXfrm>
        <a:off x="35673" y="2064439"/>
        <a:ext cx="2266481" cy="1099047"/>
      </dsp:txXfrm>
    </dsp:sp>
    <dsp:sp modelId="{18482BF6-2638-4565-805A-9E7A72767AFA}">
      <dsp:nvSpPr>
        <dsp:cNvPr id="0" name=""/>
        <dsp:cNvSpPr/>
      </dsp:nvSpPr>
      <dsp:spPr>
        <a:xfrm rot="19684065">
          <a:off x="2074823" y="1644686"/>
          <a:ext cx="3456434" cy="110390"/>
        </a:xfrm>
        <a:custGeom>
          <a:avLst/>
          <a:gdLst/>
          <a:ahLst/>
          <a:cxnLst/>
          <a:rect l="0" t="0" r="0" b="0"/>
          <a:pathLst>
            <a:path>
              <a:moveTo>
                <a:pt x="0" y="55195"/>
              </a:moveTo>
              <a:lnTo>
                <a:pt x="3456434" y="551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716629" y="1613470"/>
        <a:ext cx="172821" cy="172821"/>
      </dsp:txXfrm>
    </dsp:sp>
    <dsp:sp modelId="{A10D61E2-8379-4339-AE20-06AE81FE53B9}">
      <dsp:nvSpPr>
        <dsp:cNvPr id="0" name=""/>
        <dsp:cNvSpPr/>
      </dsp:nvSpPr>
      <dsp:spPr>
        <a:xfrm>
          <a:off x="5269733" y="347242"/>
          <a:ext cx="1754228" cy="8771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R</a:t>
          </a:r>
          <a:r>
            <a:rPr lang="en-US" sz="4000" kern="1200"/>
            <a:t>&amp;M</a:t>
          </a:r>
          <a:endParaRPr lang="en-US" sz="4000" kern="1200" dirty="0"/>
        </a:p>
      </dsp:txBody>
      <dsp:txXfrm>
        <a:off x="5295423" y="372932"/>
        <a:ext cx="1702848" cy="825734"/>
      </dsp:txXfrm>
    </dsp:sp>
    <dsp:sp modelId="{C6E9E33C-9EF9-43EE-A137-449050279B20}">
      <dsp:nvSpPr>
        <dsp:cNvPr id="0" name=""/>
        <dsp:cNvSpPr/>
      </dsp:nvSpPr>
      <dsp:spPr>
        <a:xfrm rot="2225838">
          <a:off x="1964186" y="3667910"/>
          <a:ext cx="3677709" cy="110390"/>
        </a:xfrm>
        <a:custGeom>
          <a:avLst/>
          <a:gdLst/>
          <a:ahLst/>
          <a:cxnLst/>
          <a:rect l="0" t="0" r="0" b="0"/>
          <a:pathLst>
            <a:path>
              <a:moveTo>
                <a:pt x="0" y="55195"/>
              </a:moveTo>
              <a:lnTo>
                <a:pt x="3677709" y="551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711098" y="3631163"/>
        <a:ext cx="183885" cy="183885"/>
      </dsp:txXfrm>
    </dsp:sp>
    <dsp:sp modelId="{8F2CDD99-0480-4643-84E7-47B1F7378958}">
      <dsp:nvSpPr>
        <dsp:cNvPr id="0" name=""/>
        <dsp:cNvSpPr/>
      </dsp:nvSpPr>
      <dsp:spPr>
        <a:xfrm>
          <a:off x="5269733" y="4349836"/>
          <a:ext cx="1929651" cy="9648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TAC</a:t>
          </a:r>
        </a:p>
      </dsp:txBody>
      <dsp:txXfrm>
        <a:off x="5297992" y="4378095"/>
        <a:ext cx="1873133" cy="908307"/>
      </dsp:txXfrm>
    </dsp:sp>
    <dsp:sp modelId="{580FD9D9-DAC4-4749-9057-E2BCDA0DD86F}">
      <dsp:nvSpPr>
        <dsp:cNvPr id="0" name=""/>
        <dsp:cNvSpPr/>
      </dsp:nvSpPr>
      <dsp:spPr>
        <a:xfrm rot="19922837">
          <a:off x="7007889" y="4007655"/>
          <a:ext cx="3282816" cy="110390"/>
        </a:xfrm>
        <a:custGeom>
          <a:avLst/>
          <a:gdLst/>
          <a:ahLst/>
          <a:cxnLst/>
          <a:rect l="0" t="0" r="0" b="0"/>
          <a:pathLst>
            <a:path>
              <a:moveTo>
                <a:pt x="0" y="55195"/>
              </a:moveTo>
              <a:lnTo>
                <a:pt x="3282816" y="551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8567227" y="3980780"/>
        <a:ext cx="164140" cy="164140"/>
      </dsp:txXfrm>
    </dsp:sp>
    <dsp:sp modelId="{5E911E59-D22D-4C51-B361-68683D1261E7}">
      <dsp:nvSpPr>
        <dsp:cNvPr id="0" name=""/>
        <dsp:cNvSpPr/>
      </dsp:nvSpPr>
      <dsp:spPr>
        <a:xfrm>
          <a:off x="10099210" y="2963966"/>
          <a:ext cx="1317942" cy="6589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WMS</a:t>
          </a:r>
        </a:p>
      </dsp:txBody>
      <dsp:txXfrm>
        <a:off x="10118511" y="2983267"/>
        <a:ext cx="1279340" cy="620369"/>
      </dsp:txXfrm>
    </dsp:sp>
    <dsp:sp modelId="{C8058001-4598-4A05-9E14-F6658058A3E2}">
      <dsp:nvSpPr>
        <dsp:cNvPr id="0" name=""/>
        <dsp:cNvSpPr/>
      </dsp:nvSpPr>
      <dsp:spPr>
        <a:xfrm rot="20688151">
          <a:off x="7146436" y="4380153"/>
          <a:ext cx="3028072" cy="110390"/>
        </a:xfrm>
        <a:custGeom>
          <a:avLst/>
          <a:gdLst/>
          <a:ahLst/>
          <a:cxnLst/>
          <a:rect l="0" t="0" r="0" b="0"/>
          <a:pathLst>
            <a:path>
              <a:moveTo>
                <a:pt x="0" y="55195"/>
              </a:moveTo>
              <a:lnTo>
                <a:pt x="3028072" y="551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8584770" y="4359647"/>
        <a:ext cx="151403" cy="151403"/>
      </dsp:txXfrm>
    </dsp:sp>
    <dsp:sp modelId="{C309B5F5-4B30-4868-87A2-9A4E3717765B}">
      <dsp:nvSpPr>
        <dsp:cNvPr id="0" name=""/>
        <dsp:cNvSpPr/>
      </dsp:nvSpPr>
      <dsp:spPr>
        <a:xfrm>
          <a:off x="10121559" y="3708963"/>
          <a:ext cx="1317942" cy="6589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RMS</a:t>
          </a:r>
        </a:p>
      </dsp:txBody>
      <dsp:txXfrm>
        <a:off x="10140860" y="3728264"/>
        <a:ext cx="1279340" cy="620369"/>
      </dsp:txXfrm>
    </dsp:sp>
    <dsp:sp modelId="{52F55B5F-894F-4314-9FF8-757CEBF88DD3}">
      <dsp:nvSpPr>
        <dsp:cNvPr id="0" name=""/>
        <dsp:cNvSpPr/>
      </dsp:nvSpPr>
      <dsp:spPr>
        <a:xfrm rot="929469">
          <a:off x="7144138" y="5183234"/>
          <a:ext cx="3041535" cy="110390"/>
        </a:xfrm>
        <a:custGeom>
          <a:avLst/>
          <a:gdLst/>
          <a:ahLst/>
          <a:cxnLst/>
          <a:rect l="0" t="0" r="0" b="0"/>
          <a:pathLst>
            <a:path>
              <a:moveTo>
                <a:pt x="0" y="55195"/>
              </a:moveTo>
              <a:lnTo>
                <a:pt x="3041535" y="551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8588867" y="5162391"/>
        <a:ext cx="152076" cy="152076"/>
      </dsp:txXfrm>
    </dsp:sp>
    <dsp:sp modelId="{DF6849FC-7DDD-49F3-A329-CDF89DAAB8B7}">
      <dsp:nvSpPr>
        <dsp:cNvPr id="0" name=""/>
        <dsp:cNvSpPr/>
      </dsp:nvSpPr>
      <dsp:spPr>
        <a:xfrm>
          <a:off x="10130426" y="5315125"/>
          <a:ext cx="1317942" cy="6589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ROS</a:t>
          </a:r>
        </a:p>
      </dsp:txBody>
      <dsp:txXfrm>
        <a:off x="10149727" y="5334426"/>
        <a:ext cx="1279340" cy="620369"/>
      </dsp:txXfrm>
    </dsp:sp>
    <dsp:sp modelId="{2E18F3A6-10B0-4053-BEBB-2E425263F419}">
      <dsp:nvSpPr>
        <dsp:cNvPr id="0" name=""/>
        <dsp:cNvSpPr/>
      </dsp:nvSpPr>
      <dsp:spPr>
        <a:xfrm rot="21594812">
          <a:off x="7199383" y="4774855"/>
          <a:ext cx="2913311" cy="110390"/>
        </a:xfrm>
        <a:custGeom>
          <a:avLst/>
          <a:gdLst/>
          <a:ahLst/>
          <a:cxnLst/>
          <a:rect l="0" t="0" r="0" b="0"/>
          <a:pathLst>
            <a:path>
              <a:moveTo>
                <a:pt x="0" y="55195"/>
              </a:moveTo>
              <a:lnTo>
                <a:pt x="2913311" y="551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8583206" y="4757217"/>
        <a:ext cx="145665" cy="145665"/>
      </dsp:txXfrm>
    </dsp:sp>
    <dsp:sp modelId="{2C6B3E92-2253-4DA3-965C-0A445DBE64A6}">
      <dsp:nvSpPr>
        <dsp:cNvPr id="0" name=""/>
        <dsp:cNvSpPr/>
      </dsp:nvSpPr>
      <dsp:spPr>
        <a:xfrm>
          <a:off x="10112693" y="4498366"/>
          <a:ext cx="1317942" cy="6589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PRS</a:t>
          </a:r>
        </a:p>
      </dsp:txBody>
      <dsp:txXfrm>
        <a:off x="10131994" y="4517667"/>
        <a:ext cx="1279340" cy="620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16A1E-FB78-A3D3-A63F-4BCB2D9A7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68023-8FF5-D16D-FDF4-899150E34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8E8DE-FB9B-0161-0241-88FA73A30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EF011-06D6-6926-DCD2-7238EC874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F83B0-FE1D-59CF-DB23-8FCD20791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1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6EF2A-F5C0-7DDD-68E8-8E6B2B61B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58CD28-7702-F0E4-CB9D-0914D36F7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24FFB-AB91-8BF3-D953-EC50958B9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720EF-CDAA-1594-C86E-4D33AF8C4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E2EFF-C2D1-2999-20D9-F57B54376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5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DD097B-A9D6-17E2-B5C3-559FC1EB9C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57F71-EA3D-F0E4-1D98-9A2591A673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7D7A5-59DC-4297-1348-0BA633C0E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D17F5-0D4D-EA11-250A-6CA03BC17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6767D-2C71-31A0-AEC4-2116F0C84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13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FC487-20B4-B980-7262-D5D84086C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69D63-57AD-AB43-B7B4-DC918CD4A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0FB63-2D9C-B78B-C022-55BB335FC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98C6F-6878-84D5-2EAB-19C02DADA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E1C84-68DB-9808-DB8A-EB7EF44F1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D88AA-BCF1-7A79-62E0-7BEE4B6B4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B5AA3-D902-DA7A-84B3-B215D4E86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1E07E-9EDC-777C-9A61-553E0C407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0EEAE-68D1-D40E-A8D5-83EFDAA19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A5599-4919-213F-E7C0-45638518D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58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D702B-92AC-127A-A76E-2258436A8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E0BC-5908-2E78-8B86-E33DE19017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A18773-9453-C640-C25E-BE96B666E6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D88F1D-3B76-3B28-1631-26E68657D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694E43-A97B-D5E8-593B-CC8166BB3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9B303-636B-74B8-AC12-AFD614CE7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41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48FD9-EC0A-465A-3F9B-D336007BB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A6CC1A-7F0B-B672-AA84-04D88BBB6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A6130D-FCF3-2F7C-EDA8-330190F37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8EAAD-03F3-E5D6-37D6-63DF168D71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93195A-B470-EF99-8880-DC1DEF1524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9B89BE-53AF-2A12-823B-B328783E4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747357-C2D0-6D55-5A6D-5AFED373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DA7B6C-7DF9-C7C2-D5F7-491E0F705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5D828-8685-08DE-B5AF-57287E8F1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8D6DCA-ABB9-1303-B25C-B88BFDFCB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ED9943-CFDE-2739-9D1E-030DF8A3F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CE701C-54F5-9BFD-F83F-C93253EB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4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15A4ED-0BBE-29EE-F85E-D6AC1E5B2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DAB4F4-0547-6703-0505-9268CEBE9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3DF374-0BC7-6E1C-2B0B-E21A734CC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6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E2944-5BB3-132B-C36B-26E57E23A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E3ED0-ACED-193E-CA92-BAAC19964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C5E972-57C3-B897-1E3E-E7403AC365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6C53B-D4B4-6046-FC6E-2D828ECE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314725-BC81-10D5-89B6-521B5730D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9FC2EC-800D-4169-F2A3-67AAD23F2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27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7D115-372D-4401-1181-C888B0D08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A579D1-809B-9BE5-0621-15431B53EA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FE984D-D01C-8067-36AF-C2DB80525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271783-5C03-9CF0-3D35-08E1BA0C5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69801-BB32-A779-3BE3-8C868DE5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A404D-F4C7-8AFB-44E8-853C9050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6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281AE5-A8C2-384A-AE21-DC3850C43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0000D-6628-E84E-1339-9C5D3FD4B5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66EAA-6822-ACA2-CA5D-256B8963D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BB2F4-F003-41E9-BB23-5FBCA058BA75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11427-DFB9-88F5-2D50-CF0F61B9F7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DC1AD-E7B1-3C85-0C39-171AEF269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AA8AD-7D61-489A-B09F-C7651373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75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CE8FF-3737-B02F-D1ED-419048787B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TAC Structural and Procedural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C7A0D7-2ADF-FC2A-E4E2-9ECD588E47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Summary of June 13, 2022 Work Session Discussions</a:t>
            </a:r>
          </a:p>
        </p:txBody>
      </p:sp>
    </p:spTree>
    <p:extLst>
      <p:ext uri="{BB962C8B-B14F-4D97-AF65-F5344CB8AC3E}">
        <p14:creationId xmlns:p14="http://schemas.microsoft.com/office/powerpoint/2010/main" val="782221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164C0-320E-CF10-648F-6651CEC6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Interaction with Board and Reliability &amp; Markets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ECD0C-7955-BD90-89DB-93730BCFD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TAC reports to Board activities and decisions rendered by TAC</a:t>
            </a:r>
          </a:p>
          <a:p>
            <a:r>
              <a:rPr lang="en-US" dirty="0"/>
              <a:t>Liaison delegation of 7 TAC members to meet with R&amp;M Committee</a:t>
            </a:r>
          </a:p>
          <a:p>
            <a:pPr lvl="1"/>
            <a:r>
              <a:rPr lang="en-US" dirty="0"/>
              <a:t>Advise and educate regarding TAC decisions</a:t>
            </a:r>
          </a:p>
          <a:p>
            <a:pPr lvl="1"/>
            <a:r>
              <a:rPr lang="en-US" dirty="0"/>
              <a:t>Recommend a conversational dialogue, rather than a rigid formal structure</a:t>
            </a:r>
          </a:p>
          <a:p>
            <a:pPr lvl="1"/>
            <a:r>
              <a:rPr lang="en-US" dirty="0"/>
              <a:t>Dynamic composition for each R&amp;M Meeting</a:t>
            </a:r>
          </a:p>
          <a:p>
            <a:pPr lvl="2"/>
            <a:r>
              <a:rPr lang="en-US" dirty="0"/>
              <a:t>1 delegate or 1 alternate from each segment (must be a seated TAC member)</a:t>
            </a:r>
          </a:p>
          <a:p>
            <a:pPr lvl="2"/>
            <a:r>
              <a:rPr lang="en-US" dirty="0"/>
              <a:t>Segments to determine their TAC liaisons for each meeting</a:t>
            </a:r>
          </a:p>
          <a:p>
            <a:pPr lvl="3"/>
            <a:r>
              <a:rPr lang="en-US" dirty="0"/>
              <a:t>Potentially a different segment representative for each R&amp;M meeting</a:t>
            </a:r>
          </a:p>
          <a:p>
            <a:pPr lvl="2"/>
            <a:r>
              <a:rPr lang="en-US" dirty="0"/>
              <a:t>TAC chair and vice-chair</a:t>
            </a:r>
          </a:p>
          <a:p>
            <a:pPr lvl="1"/>
            <a:r>
              <a:rPr lang="en-US" dirty="0"/>
              <a:t>Segment representative responsible for carrying counter-position explanations</a:t>
            </a:r>
          </a:p>
          <a:p>
            <a:r>
              <a:rPr lang="en-US" dirty="0"/>
              <a:t>TAC invites the Board/R&amp;M to join TAC or listen to meetings via </a:t>
            </a:r>
            <a:r>
              <a:rPr lang="en-US" dirty="0" err="1"/>
              <a:t>Swagit</a:t>
            </a:r>
            <a:r>
              <a:rPr lang="en-US" dirty="0"/>
              <a:t>/WebEx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210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32BB6-00CB-B9C7-A662-3F70B394A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Proposed Reporting Structure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EF257B-69C3-7E3F-CE70-86E4E00F64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9291497"/>
              </p:ext>
            </p:extLst>
          </p:nvPr>
        </p:nvGraphicFramePr>
        <p:xfrm>
          <a:off x="488272" y="719666"/>
          <a:ext cx="11452194" cy="5974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B03D7C-44FD-E831-6B31-FA9738813E30}"/>
              </a:ext>
            </a:extLst>
          </p:cNvPr>
          <p:cNvSpPr/>
          <p:nvPr/>
        </p:nvSpPr>
        <p:spPr>
          <a:xfrm>
            <a:off x="5797118" y="2991775"/>
            <a:ext cx="1686758" cy="102093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Liaison Delegation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A8BA605-220A-0E31-4874-127CAE835ECA}"/>
              </a:ext>
            </a:extLst>
          </p:cNvPr>
          <p:cNvCxnSpPr>
            <a:cxnSpLocks/>
          </p:cNvCxnSpPr>
          <p:nvPr/>
        </p:nvCxnSpPr>
        <p:spPr>
          <a:xfrm flipV="1">
            <a:off x="6676008" y="4012707"/>
            <a:ext cx="0" cy="1065320"/>
          </a:xfrm>
          <a:prstGeom prst="straightConnector1">
            <a:avLst/>
          </a:prstGeom>
          <a:ln w="381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5951C0-1993-70A8-8C71-76F84D064F69}"/>
              </a:ext>
            </a:extLst>
          </p:cNvPr>
          <p:cNvCxnSpPr>
            <a:cxnSpLocks/>
          </p:cNvCxnSpPr>
          <p:nvPr/>
        </p:nvCxnSpPr>
        <p:spPr>
          <a:xfrm flipV="1">
            <a:off x="6676008" y="1926455"/>
            <a:ext cx="0" cy="1065320"/>
          </a:xfrm>
          <a:prstGeom prst="straightConnector1">
            <a:avLst/>
          </a:prstGeom>
          <a:ln w="381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305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46DC4-997E-C90B-2EA0-FA2D0301E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Appeals of TAC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C6403-5B34-A566-C03F-1CDE87CFF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Appeal process changes will be dependent on how R&amp;M sees its role</a:t>
            </a:r>
          </a:p>
          <a:p>
            <a:pPr lvl="1"/>
            <a:r>
              <a:rPr lang="en-US" dirty="0"/>
              <a:t>Question for the Board:  Will R&amp;M be approving RRs, or just providing a separate recommendation?</a:t>
            </a:r>
          </a:p>
          <a:p>
            <a:pPr lvl="1"/>
            <a:r>
              <a:rPr lang="en-US" dirty="0"/>
              <a:t>Appeal structure will be dependent on timing of R&amp;M meetings relative to Board meetings and the answer to the above question</a:t>
            </a:r>
          </a:p>
          <a:p>
            <a:r>
              <a:rPr lang="en-US" dirty="0"/>
              <a:t>TAC recommendation:  </a:t>
            </a:r>
          </a:p>
          <a:p>
            <a:pPr lvl="1"/>
            <a:r>
              <a:rPr lang="en-US" dirty="0"/>
              <a:t>Appeals process remains unchanged (i.e. appellant appeals TAC action directly to ERCOT Board)</a:t>
            </a:r>
          </a:p>
          <a:p>
            <a:pPr lvl="1"/>
            <a:r>
              <a:rPr lang="en-US" dirty="0"/>
              <a:t>Appellant and TAC advocate make case to R&amp;M to allow R&amp;M to provide an opinion to the full Board, if R&amp;M chooses</a:t>
            </a:r>
          </a:p>
        </p:txBody>
      </p:sp>
    </p:spTree>
    <p:extLst>
      <p:ext uri="{BB962C8B-B14F-4D97-AF65-F5344CB8AC3E}">
        <p14:creationId xmlns:p14="http://schemas.microsoft.com/office/powerpoint/2010/main" val="1424457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93F9E72-5143-CCF6-BF97-B2893228B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Member Qualifications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305C225-A6C0-FE51-7B52-4C1665EC6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 years of electric industry experience in one of the below areas:</a:t>
            </a:r>
          </a:p>
          <a:p>
            <a:pPr lvl="1"/>
            <a:r>
              <a:rPr lang="en-US" dirty="0"/>
              <a:t>Regulatory</a:t>
            </a:r>
          </a:p>
          <a:p>
            <a:pPr lvl="1"/>
            <a:r>
              <a:rPr lang="en-US" dirty="0"/>
              <a:t>Markets (Wholesale or Retail)</a:t>
            </a:r>
          </a:p>
          <a:p>
            <a:pPr lvl="1"/>
            <a:r>
              <a:rPr lang="en-US" dirty="0"/>
              <a:t>Operations (Transmission, QSE, or Generation)</a:t>
            </a:r>
          </a:p>
          <a:p>
            <a:r>
              <a:rPr lang="en-US" dirty="0"/>
              <a:t>Certification by employer that TAC member is authorized to make segmental decisions</a:t>
            </a:r>
          </a:p>
          <a:p>
            <a:r>
              <a:rPr lang="en-US" dirty="0"/>
              <a:t>Alternate representatives designated for a meeting must meet the same standards</a:t>
            </a:r>
            <a:endParaRPr lang="en-US" i="1" dirty="0"/>
          </a:p>
          <a:p>
            <a:pPr marL="0" indent="0">
              <a:buNone/>
            </a:pPr>
            <a:r>
              <a:rPr lang="en-US" i="1" dirty="0"/>
              <a:t>*Exception for Residential Consumer appointed by OPUC</a:t>
            </a:r>
          </a:p>
        </p:txBody>
      </p:sp>
    </p:spTree>
    <p:extLst>
      <p:ext uri="{BB962C8B-B14F-4D97-AF65-F5344CB8AC3E}">
        <p14:creationId xmlns:p14="http://schemas.microsoft.com/office/powerpoint/2010/main" val="2157113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B257B-B5D9-E969-064C-8FEA76FEA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PUCT Directed 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8CBC3-935A-D571-B467-7407B493E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Applicable only to PUCT directed RRs (approved orders)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ERCOT to draft RR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RR is filed with R&amp;M at least 7 days before the next R&amp;M meeting (does not go to PRS or elsewhere)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R&amp;M can choose to endorse and advance to Board or refer to TAC or directly to a TAC subcommittee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US" dirty="0"/>
              <a:t>If referred to TAC or a TAC subcommittee, R&amp;M may require a time certain for the RR to be brought back to R&amp;M</a:t>
            </a:r>
          </a:p>
          <a:p>
            <a:pPr marL="1371600" lvl="2" indent="-457200">
              <a:buFont typeface="+mj-lt"/>
              <a:buAutoNum type="alphaLcParenR"/>
            </a:pPr>
            <a:r>
              <a:rPr lang="en-US" dirty="0"/>
              <a:t>If referred directly to a TAC subcommittee, it shall report back through TAC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Board approval</a:t>
            </a:r>
          </a:p>
          <a:p>
            <a:r>
              <a:rPr lang="en-US" dirty="0"/>
              <a:t>Interested parties still retain the opportunity to file comments or appeal as appropriate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147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D11DF-E82C-A5E3-CB06-0AC88BD5E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Request Shot Clock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91925-CFE2-6AD6-59CD-B6095DD27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process to move RRs through the process has been expressed as a desirable outcome, particularly if the RR has languished in the process </a:t>
            </a:r>
          </a:p>
          <a:p>
            <a:r>
              <a:rPr lang="en-US" dirty="0"/>
              <a:t>TAC recommendation:</a:t>
            </a:r>
          </a:p>
          <a:p>
            <a:pPr lvl="1"/>
            <a:r>
              <a:rPr lang="en-US" dirty="0"/>
              <a:t>Amend the TAC procedures so that a decisive vote must be taken at TAC or TAC Subcommittee if requested by the NPRR sponsor</a:t>
            </a:r>
          </a:p>
          <a:p>
            <a:pPr lvl="2"/>
            <a:r>
              <a:rPr lang="en-US" dirty="0"/>
              <a:t>A seconding of the motion/request is not required</a:t>
            </a:r>
          </a:p>
          <a:p>
            <a:pPr lvl="2"/>
            <a:r>
              <a:rPr lang="en-US" dirty="0"/>
              <a:t>The sponsor is the sponsoring company, and not the sponsoring individual</a:t>
            </a:r>
          </a:p>
          <a:p>
            <a:pPr lvl="1"/>
            <a:r>
              <a:rPr lang="en-US" dirty="0"/>
              <a:t>A motion to table will not be allowed to trump a request for a decisive vote</a:t>
            </a:r>
          </a:p>
          <a:p>
            <a:pPr lvl="1"/>
            <a:r>
              <a:rPr lang="en-US" dirty="0"/>
              <a:t>A failed vote on the RR is appealable through the normal appeals process</a:t>
            </a:r>
          </a:p>
        </p:txBody>
      </p:sp>
    </p:spTree>
    <p:extLst>
      <p:ext uri="{BB962C8B-B14F-4D97-AF65-F5344CB8AC3E}">
        <p14:creationId xmlns:p14="http://schemas.microsoft.com/office/powerpoint/2010/main" val="778490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1E801-8212-4119-7F5D-0C17FF1F8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Subcommittee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33A00-794B-5A05-33B5-701E9BECB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Opportunities to consolidate or eliminate subcommittees was discussed</a:t>
            </a:r>
          </a:p>
          <a:p>
            <a:r>
              <a:rPr lang="en-US" dirty="0"/>
              <a:t>Possible elimination of PRS was offered with duties assumed by TAC</a:t>
            </a:r>
          </a:p>
          <a:p>
            <a:r>
              <a:rPr lang="en-US" dirty="0"/>
              <a:t>TAC recommendation:</a:t>
            </a:r>
          </a:p>
          <a:p>
            <a:pPr lvl="1"/>
            <a:r>
              <a:rPr lang="en-US" dirty="0"/>
              <a:t>ROS, RMS, and WMS align core areas of ERCOT’s mission, require different knowledge sets, and should therefore be retained </a:t>
            </a:r>
          </a:p>
          <a:p>
            <a:pPr lvl="1"/>
            <a:r>
              <a:rPr lang="en-US" dirty="0"/>
              <a:t>Retain PRS</a:t>
            </a:r>
          </a:p>
          <a:p>
            <a:pPr lvl="2"/>
            <a:r>
              <a:rPr lang="en-US" dirty="0"/>
              <a:t>Stakeholders and ERCOT agree that it offers an area of stabilization of RRs from which comprehensive IAs are drafted</a:t>
            </a:r>
          </a:p>
          <a:p>
            <a:pPr lvl="2"/>
            <a:r>
              <a:rPr lang="en-US" dirty="0"/>
              <a:t>No meaningful time savings realized with its elimination</a:t>
            </a:r>
          </a:p>
          <a:p>
            <a:pPr lvl="2"/>
            <a:r>
              <a:rPr lang="en-US" dirty="0"/>
              <a:t>Review following IA construction results in reprioritization or changes to the RR at times to improve the IA outcomes</a:t>
            </a:r>
          </a:p>
        </p:txBody>
      </p:sp>
    </p:spTree>
    <p:extLst>
      <p:ext uri="{BB962C8B-B14F-4D97-AF65-F5344CB8AC3E}">
        <p14:creationId xmlns:p14="http://schemas.microsoft.com/office/powerpoint/2010/main" val="2912588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6B0D6-008B-21CE-F059-D0A8D738CF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628E96-E365-40B1-A913-F7F231624D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55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652</Words>
  <Application>Microsoft Office PowerPoint</Application>
  <PresentationFormat>Widescreen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TAC Structural and Procedural Review</vt:lpstr>
      <vt:lpstr>TAC Interaction with Board and Reliability &amp; Markets Committee</vt:lpstr>
      <vt:lpstr>Proposed Reporting Structure</vt:lpstr>
      <vt:lpstr>Appeals of TAC Action</vt:lpstr>
      <vt:lpstr>TAC Member Qualifications</vt:lpstr>
      <vt:lpstr>PUCT Directed Revision Requests</vt:lpstr>
      <vt:lpstr>Revision Request Shot Clock</vt:lpstr>
      <vt:lpstr>TAC Subcommittee Structure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Structural and Procedural Review</dc:title>
  <dc:creator>Clif Lange</dc:creator>
  <cp:lastModifiedBy>Clif Lange</cp:lastModifiedBy>
  <cp:revision>4</cp:revision>
  <dcterms:created xsi:type="dcterms:W3CDTF">2022-06-20T13:17:40Z</dcterms:created>
  <dcterms:modified xsi:type="dcterms:W3CDTF">2022-06-22T13:29:38Z</dcterms:modified>
</cp:coreProperties>
</file>